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6" r:id="rId8"/>
    <p:sldId id="267" r:id="rId9"/>
    <p:sldId id="268" r:id="rId10"/>
    <p:sldId id="269" r:id="rId11"/>
    <p:sldId id="270" r:id="rId12"/>
    <p:sldId id="273" r:id="rId13"/>
    <p:sldId id="271" r:id="rId14"/>
    <p:sldId id="272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057" autoAdjust="0"/>
  </p:normalViewPr>
  <p:slideViewPr>
    <p:cSldViewPr snapToGrid="0">
      <p:cViewPr>
        <p:scale>
          <a:sx n="50" d="100"/>
          <a:sy n="50" d="100"/>
        </p:scale>
        <p:origin x="29" y="6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CB65C1-01CF-475A-BCFE-CA05459E0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78FB1B1-D375-4E47-BF0C-B0FBC0076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B743DC-58EA-4579-A559-BD0CA5CDA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695437-7429-4CA9-98DF-403B35F0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E37FE-1809-465C-8307-9BD6C1D91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533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33521-AC01-4FC4-98F2-7BC1996B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CDC9169-6D89-4D60-93C8-6E4808D3F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852257-FE5A-4495-B5D9-B0C3839DA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3598D5-83D6-4240-9116-E4E8078EA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DBB431-F401-4CC6-B277-0F63C2347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7134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87FC51-369A-4C89-967F-7770020429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07473E-23E3-42F1-A8DB-0EAB29E3B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3F1163-61CE-451D-8479-CC6CF343C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5CBB27-F7A5-4963-BE1F-A1432F5F7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AEC072-A49F-4B56-8977-11696E1BC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99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53EB48-85D0-45CB-AFBF-AC7109BD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BDD7F0C-C147-49C1-A0C3-F5FA1B623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1FBB0C-D0DB-42D4-AD38-3EB560FBA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90630B-628C-4A20-95FF-1E80D5A8D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9A1CCF-7419-43E3-94D4-A27842BDC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1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2159EB-AA9D-4A84-B77B-41EAED848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D38D2-0FC5-43B1-A508-B465C0377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BB5653-82BE-473E-AEA0-9A67380C5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E6CB20-640F-4A19-8B79-0DA803D03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F935A1-BDBA-4DDA-8255-DDBBDB1AB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3941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6290BA-3D3E-4ECB-B5EF-A72ED86EA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53BF0F-C407-4A09-A23F-BB85F28CC8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C01A69-9BE9-46E3-9397-878840F5B7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496FF9-AC11-45AD-A66E-5AA3E8CD0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F1638CD-6FA6-45BA-AF24-684724918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737E3D-4DC9-4549-AD61-9130AE98B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1430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1B51A-B99C-4E45-B5E5-C7F365D72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75AE40-40A2-4222-B691-28C9A44A09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B5FC01-E9BC-4C0D-A867-85B150405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A90E4C7-D13D-43DD-BC60-CB41B397DD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7D31D71-60BA-47CE-9309-FE13CCFE26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72878F-8D95-4775-B4E3-6AE844DC7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E37A3A6-F9FC-4E83-89A1-0930DEA5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C2E5E23-8BFE-4F46-B799-93D27593E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189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585B28-21FF-4355-A8C5-8DED09BCC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1987C5-35C3-46DC-8B31-627971F22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2732299-958F-4FB2-B218-B39FC5FFC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05B37A-2218-4DA8-9126-477C8AD96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863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D948A6-8A09-4963-A66F-84E6938C7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AC64506-03DF-471C-8A09-2A76B629C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8F8388F-E1B1-47CC-8338-5571CBE8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8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26206D-493A-4DD0-83EE-D64175DBD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2BE801-EC9D-4A93-ADB2-3FDE5AE11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32E2FF-B327-45F2-B64F-C679ED2CF0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E87845-110A-47F3-B625-237B2D0B6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961223-338A-4B17-8515-336DCD956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09B8684-CD80-46A9-8A90-D6E8EAC69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647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6195B9-4110-495D-A69D-E4A7DB917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A7C873A-41E9-408B-92B5-FA4B789410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DDC87E-2E6C-4311-9EE4-71E9C96889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2B8364-255F-4410-81C9-3CED5D127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6428FC-8741-450D-A083-74187779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045B8C-32DA-43E5-BE52-71430034A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853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A6B30AF-7BA1-498A-8978-F8CB702ED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67BD84-FA9C-494A-A59B-146BA0E32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3263B0-78A7-46D2-A1AC-4FFABDA63F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111C5-E3A0-4268-B39B-B398B45C0D3E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EC0CCC-D606-4252-9924-A986430CD2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2EFDED-5F7E-423C-9746-A301F2959D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4F9B83-C246-4CF7-B309-6E3D4F8850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1513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37FEF1-F4B0-4C08-B7AF-4C8A388D1A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903" y="3399769"/>
            <a:ext cx="10640754" cy="775845"/>
          </a:xfrm>
        </p:spPr>
        <p:txBody>
          <a:bodyPr anchor="b">
            <a:normAutofit/>
          </a:bodyPr>
          <a:lstStyle/>
          <a:p>
            <a:r>
              <a:rPr lang="en-US" altLang="ko-KR" sz="4000" b="1" dirty="0">
                <a:solidFill>
                  <a:schemeClr val="tx2"/>
                </a:solidFill>
              </a:rPr>
              <a:t>Chess Simulator</a:t>
            </a:r>
            <a:endParaRPr lang="ko-KR" altLang="en-US" sz="4000" b="1" dirty="0">
              <a:solidFill>
                <a:schemeClr val="tx2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0EB8ED2-EDC9-4AA7-855F-9583E304A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4121" y="4171528"/>
            <a:ext cx="9163757" cy="450447"/>
          </a:xfrm>
        </p:spPr>
        <p:txBody>
          <a:bodyPr anchor="ctr">
            <a:normAutofit/>
          </a:bodyPr>
          <a:lstStyle/>
          <a:p>
            <a:r>
              <a:rPr lang="en-US" altLang="ko-KR" sz="2000">
                <a:solidFill>
                  <a:schemeClr val="tx2"/>
                </a:solidFill>
              </a:rPr>
              <a:t>2016310703 </a:t>
            </a:r>
            <a:r>
              <a:rPr lang="ko-KR" altLang="en-US" sz="2000">
                <a:solidFill>
                  <a:schemeClr val="tx2"/>
                </a:solidFill>
              </a:rPr>
              <a:t>남득윤</a:t>
            </a:r>
          </a:p>
        </p:txBody>
      </p:sp>
      <p:pic>
        <p:nvPicPr>
          <p:cNvPr id="1026" name="Picture 2" descr="체스 조각 아이콘 세트 체스 말에 대한 스톡 벡터 아트 및 기타 이미지 - iStock">
            <a:extLst>
              <a:ext uri="{FF2B5EF4-FFF2-40B4-BE49-F238E27FC236}">
                <a16:creationId xmlns:a16="http://schemas.microsoft.com/office/drawing/2014/main" id="{BC6AF71A-4FDC-4602-B381-63F7351BE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74701" y="320231"/>
            <a:ext cx="3981146" cy="2836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9732B8B0-B66A-4A8C-BF1A-52C23FEEB34F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ABBF643-C9A8-48CD-8555-A9D1634DD5BB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019B3A1A-B5E8-4C4A-9B4F-51CA500886D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813671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Game in detail</a:t>
            </a:r>
            <a:endParaRPr lang="ko-KR" altLang="en-US" sz="2400" b="1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CBCE32C-6D9D-453C-8928-3015CCFE6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43" y="1700107"/>
            <a:ext cx="11391034" cy="345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7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File</a:t>
            </a:r>
            <a:endParaRPr lang="ko-KR" altLang="en-US" sz="24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10E414-48F3-43CF-9045-5C6C8E244B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34" y="1127955"/>
            <a:ext cx="3756613" cy="265798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D50AF6A-CE58-4C62-92C2-0F40D78D5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9653" y="1144273"/>
            <a:ext cx="4114800" cy="272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31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App</a:t>
            </a:r>
            <a:endParaRPr lang="ko-KR" altLang="en-US" sz="2400" b="1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56857F7-7501-4E33-9D1E-40BDA7CF5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34" y="1304925"/>
            <a:ext cx="4210050" cy="21240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1F2BEF-C6C0-4A10-A6CE-09853CFD2B95}"/>
              </a:ext>
            </a:extLst>
          </p:cNvPr>
          <p:cNvSpPr txBox="1"/>
          <p:nvPr/>
        </p:nvSpPr>
        <p:spPr>
          <a:xfrm>
            <a:off x="4511487" y="3059668"/>
            <a:ext cx="4042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Load button -&gt; </a:t>
            </a:r>
            <a:r>
              <a:rPr lang="en-US" altLang="ko-KR" b="1" dirty="0" err="1"/>
              <a:t>GamSimulator.</a:t>
            </a:r>
            <a:r>
              <a:rPr lang="en-US" altLang="ko-KR" b="1" i="1" dirty="0" err="1"/>
              <a:t>load</a:t>
            </a:r>
            <a:endParaRPr lang="ko-KR" altLang="en-US" b="1" i="1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2C7A2D-5355-4835-8501-357AACE6A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134" y="3889374"/>
            <a:ext cx="4676775" cy="21526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851C89D-716D-4400-A1EF-F106A3DC4FAB}"/>
              </a:ext>
            </a:extLst>
          </p:cNvPr>
          <p:cNvSpPr txBox="1"/>
          <p:nvPr/>
        </p:nvSpPr>
        <p:spPr>
          <a:xfrm>
            <a:off x="5105847" y="5672692"/>
            <a:ext cx="4173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Next button -&gt; </a:t>
            </a:r>
            <a:r>
              <a:rPr lang="en-US" altLang="ko-KR" b="1" dirty="0" err="1"/>
              <a:t>GameSimulator.</a:t>
            </a:r>
            <a:r>
              <a:rPr lang="en-US" altLang="ko-KR" b="1" i="1" dirty="0" err="1"/>
              <a:t>next</a:t>
            </a:r>
            <a:endParaRPr lang="ko-KR" altLang="en-US" b="1" i="1" dirty="0"/>
          </a:p>
        </p:txBody>
      </p:sp>
    </p:spTree>
    <p:extLst>
      <p:ext uri="{BB962C8B-B14F-4D97-AF65-F5344CB8AC3E}">
        <p14:creationId xmlns:p14="http://schemas.microsoft.com/office/powerpoint/2010/main" val="903761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Not Implemented</a:t>
            </a:r>
            <a:endParaRPr lang="ko-KR" altLang="en-US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AD3A43-ED51-44C3-9298-8685007D08B9}"/>
              </a:ext>
            </a:extLst>
          </p:cNvPr>
          <p:cNvSpPr txBox="1"/>
          <p:nvPr/>
        </p:nvSpPr>
        <p:spPr>
          <a:xfrm>
            <a:off x="253134" y="958689"/>
            <a:ext cx="878418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b="1" dirty="0"/>
              <a:t>Validation on next move, loaded file</a:t>
            </a:r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 err="1"/>
              <a:t>Prev</a:t>
            </a:r>
            <a:r>
              <a:rPr lang="en-US" altLang="ko-KR" b="1" dirty="0"/>
              <a:t> Move, Captured Piece display, </a:t>
            </a:r>
            <a:r>
              <a:rPr lang="en-US" altLang="ko-KR" b="1" dirty="0" err="1"/>
              <a:t>Highlightning</a:t>
            </a:r>
            <a:r>
              <a:rPr lang="en-US" altLang="ko-KR" b="1" dirty="0"/>
              <a:t> moved square</a:t>
            </a:r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b="1" dirty="0"/>
          </a:p>
          <a:p>
            <a:pPr marL="342900" indent="-342900">
              <a:buAutoNum type="arabicPeriod"/>
            </a:pPr>
            <a:r>
              <a:rPr lang="en-US" altLang="ko-KR" b="1" dirty="0"/>
              <a:t>Play Chess, Board Flip, AI adopted</a:t>
            </a:r>
            <a:endParaRPr lang="ko-KR" altLang="en-US" b="1" dirty="0"/>
          </a:p>
        </p:txBody>
      </p:sp>
      <p:sp>
        <p:nvSpPr>
          <p:cNvPr id="18" name="제목 3">
            <a:extLst>
              <a:ext uri="{FF2B5EF4-FFF2-40B4-BE49-F238E27FC236}">
                <a16:creationId xmlns:a16="http://schemas.microsoft.com/office/drawing/2014/main" id="{F33B9B41-803E-44E9-8583-E70528C59CD7}"/>
              </a:ext>
            </a:extLst>
          </p:cNvPr>
          <p:cNvSpPr txBox="1">
            <a:spLocks/>
          </p:cNvSpPr>
          <p:nvPr/>
        </p:nvSpPr>
        <p:spPr>
          <a:xfrm>
            <a:off x="253134" y="20288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 dirty="0"/>
              <a:t>Can be updated</a:t>
            </a:r>
            <a:endParaRPr lang="ko-KR" altLang="en-US" sz="2400" b="1" dirty="0"/>
          </a:p>
        </p:txBody>
      </p:sp>
      <p:sp>
        <p:nvSpPr>
          <p:cNvPr id="19" name="제목 3">
            <a:extLst>
              <a:ext uri="{FF2B5EF4-FFF2-40B4-BE49-F238E27FC236}">
                <a16:creationId xmlns:a16="http://schemas.microsoft.com/office/drawing/2014/main" id="{53CC621E-F2FF-4EA7-8223-7D1285B4D268}"/>
              </a:ext>
            </a:extLst>
          </p:cNvPr>
          <p:cNvSpPr txBox="1">
            <a:spLocks/>
          </p:cNvSpPr>
          <p:nvPr/>
        </p:nvSpPr>
        <p:spPr>
          <a:xfrm>
            <a:off x="253134" y="38831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400" b="1"/>
              <a:t>In dreams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03188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Demo Video</a:t>
            </a:r>
            <a:endParaRPr lang="ko-KR" altLang="en-US" sz="2400" b="1" dirty="0"/>
          </a:p>
        </p:txBody>
      </p:sp>
      <p:pic>
        <p:nvPicPr>
          <p:cNvPr id="2" name=" 2021-12-04 20-27-46">
            <a:hlinkClick r:id="" action="ppaction://media"/>
            <a:extLst>
              <a:ext uri="{FF2B5EF4-FFF2-40B4-BE49-F238E27FC236}">
                <a16:creationId xmlns:a16="http://schemas.microsoft.com/office/drawing/2014/main" id="{1C42816F-9888-4A89-9202-75B7D75421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0677" y="538383"/>
            <a:ext cx="6430645" cy="596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57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8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95557-451B-4D18-AF90-81CA206C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Introduction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760B93-A401-4702-B84F-7A7BB5ABE1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82" y="1525682"/>
            <a:ext cx="7445189" cy="4351338"/>
          </a:xfrm>
        </p:spPr>
        <p:txBody>
          <a:bodyPr>
            <a:normAutofit/>
          </a:bodyPr>
          <a:lstStyle/>
          <a:p>
            <a:r>
              <a:rPr lang="en-US" altLang="ko-KR" dirty="0"/>
              <a:t>After I watch Netflix “The Queen's gambit”</a:t>
            </a:r>
            <a:r>
              <a:rPr lang="ko-KR" altLang="en-US" dirty="0"/>
              <a:t> </a:t>
            </a:r>
            <a:r>
              <a:rPr lang="en-US" altLang="ko-KR" dirty="0"/>
              <a:t>I felt so much interest in chess.</a:t>
            </a:r>
          </a:p>
          <a:p>
            <a:endParaRPr lang="en-US" altLang="ko-KR" dirty="0"/>
          </a:p>
          <a:p>
            <a:r>
              <a:rPr lang="en-US" altLang="ko-KR" dirty="0"/>
              <a:t>I learn many thing about JAVA as well as some tips for programming on board game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In this project, I will develop my own Chess Simulator</a:t>
            </a:r>
          </a:p>
        </p:txBody>
      </p:sp>
      <p:pic>
        <p:nvPicPr>
          <p:cNvPr id="2050" name="Picture 2" descr="The Queen&amp;#39;s Gambit (TV Mini Series 2020) - IMDb">
            <a:extLst>
              <a:ext uri="{FF2B5EF4-FFF2-40B4-BE49-F238E27FC236}">
                <a16:creationId xmlns:a16="http://schemas.microsoft.com/office/drawing/2014/main" id="{392DE342-4DF2-4348-A1D5-A0395538B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271" y="1627348"/>
            <a:ext cx="2532529" cy="3751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0F37E08B-0CE2-433F-912E-3855AAE512C0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30B6119-10EB-4700-B1FF-FBD187F13FB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27DDA43B-5ED9-49A5-8DAB-93795D02F31A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FA5F9522-9B51-4BD5-BFF1-C008895D4F0F}"/>
              </a:ext>
            </a:extLst>
          </p:cNvPr>
          <p:cNvSpPr txBox="1"/>
          <p:nvPr/>
        </p:nvSpPr>
        <p:spPr>
          <a:xfrm>
            <a:off x="8720109" y="5379243"/>
            <a:ext cx="27348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Netflix “The Queen’s Gambit”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347611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295557-451B-4D18-AF90-81CA206CFE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795" y="2194364"/>
            <a:ext cx="5616595" cy="1325563"/>
          </a:xfrm>
        </p:spPr>
        <p:txBody>
          <a:bodyPr>
            <a:normAutofit/>
          </a:bodyPr>
          <a:lstStyle/>
          <a:p>
            <a:r>
              <a:rPr lang="en-US" altLang="ko-KR" sz="2800" dirty="0" err="1"/>
              <a:t>Pgn</a:t>
            </a:r>
            <a:r>
              <a:rPr lang="en-US" altLang="ko-KR" sz="2800" dirty="0"/>
              <a:t> is a notation for chess game.</a:t>
            </a:r>
            <a:br>
              <a:rPr lang="en-US" altLang="ko-KR" sz="2800" dirty="0"/>
            </a:br>
            <a:r>
              <a:rPr lang="en-US" altLang="ko-KR" sz="2800" dirty="0"/>
              <a:t>It contains the match information and the move orders </a:t>
            </a:r>
            <a:endParaRPr lang="ko-KR" altLang="en-US" sz="28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78B66D9-4A52-4438-A3F7-2664E9124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05" y="1467168"/>
            <a:ext cx="5616595" cy="4735560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98B43F06-75BF-4D1A-BCE5-6CC247E66498}"/>
              </a:ext>
            </a:extLst>
          </p:cNvPr>
          <p:cNvSpPr txBox="1">
            <a:spLocks/>
          </p:cNvSpPr>
          <p:nvPr/>
        </p:nvSpPr>
        <p:spPr>
          <a:xfrm>
            <a:off x="838200" y="4317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PGN – potable game notation </a:t>
            </a:r>
            <a:endParaRPr lang="ko-KR" altLang="en-US" dirty="0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4F5490A-6026-4696-9F39-7736BD13D85C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EB13F835-77DB-48E5-82BA-A8A50A935EE7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E46A56C-F06E-424F-9506-BFC48805029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5ED6120-B626-418F-B3B4-D13976EF616B}"/>
              </a:ext>
            </a:extLst>
          </p:cNvPr>
          <p:cNvSpPr txBox="1"/>
          <p:nvPr/>
        </p:nvSpPr>
        <p:spPr>
          <a:xfrm>
            <a:off x="2830400" y="6220070"/>
            <a:ext cx="33011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 err="1"/>
              <a:t>Pgn</a:t>
            </a:r>
            <a:r>
              <a:rPr lang="en-US" altLang="ko-KR" sz="1400" b="1" dirty="0"/>
              <a:t> example capture from </a:t>
            </a:r>
            <a:r>
              <a:rPr lang="en-US" altLang="ko-KR" sz="1400" b="1" dirty="0" err="1"/>
              <a:t>wikipidia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812562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2B09A19-D786-4613-AF92-03D479991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1" y="318198"/>
            <a:ext cx="10515600" cy="1325563"/>
          </a:xfrm>
        </p:spPr>
        <p:txBody>
          <a:bodyPr/>
          <a:lstStyle/>
          <a:p>
            <a:r>
              <a:rPr lang="en-US" altLang="ko-KR" dirty="0"/>
              <a:t>Goals - requirement</a:t>
            </a:r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75BF5E4B-0C06-4412-82B1-4FB9B8284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682" y="1525682"/>
            <a:ext cx="10892118" cy="4351338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/>
              <a:t>Develop a </a:t>
            </a:r>
            <a:r>
              <a:rPr lang="en-US" altLang="ko-KR" dirty="0" err="1"/>
              <a:t>pgn</a:t>
            </a:r>
            <a:r>
              <a:rPr lang="en-US" altLang="ko-KR" dirty="0"/>
              <a:t> viewer that can simulate an ended chess game.</a:t>
            </a:r>
          </a:p>
          <a:p>
            <a:endParaRPr lang="en-US" altLang="ko-KR" dirty="0"/>
          </a:p>
          <a:p>
            <a:r>
              <a:rPr lang="en-US" altLang="ko-KR" dirty="0"/>
              <a:t>Consider only valid </a:t>
            </a:r>
            <a:r>
              <a:rPr lang="en-US" altLang="ko-KR" dirty="0" err="1"/>
              <a:t>pgn</a:t>
            </a:r>
            <a:r>
              <a:rPr lang="en-US" altLang="ko-KR" dirty="0"/>
              <a:t> files of Chess.com. </a:t>
            </a:r>
          </a:p>
          <a:p>
            <a:pPr lvl="1"/>
            <a:r>
              <a:rPr lang="en-US" altLang="ko-KR" dirty="0"/>
              <a:t>That is there are no invalid move.</a:t>
            </a:r>
          </a:p>
          <a:p>
            <a:pPr lvl="1"/>
            <a:r>
              <a:rPr lang="en-US" altLang="ko-KR" dirty="0"/>
              <a:t>Chess.com is one of most favorite chess web site.</a:t>
            </a:r>
          </a:p>
          <a:p>
            <a:endParaRPr lang="en-US" altLang="ko-KR" dirty="0"/>
          </a:p>
          <a:p>
            <a:r>
              <a:rPr lang="en-US" altLang="ko-KR" dirty="0"/>
              <a:t>Set white down-side.</a:t>
            </a:r>
          </a:p>
          <a:p>
            <a:endParaRPr lang="en-US" altLang="ko-KR" dirty="0"/>
          </a:p>
          <a:p>
            <a:r>
              <a:rPr lang="en-US" altLang="ko-KR" dirty="0"/>
              <a:t>Consider special moves (</a:t>
            </a:r>
            <a:r>
              <a:rPr lang="en-US" altLang="ko-KR" dirty="0" err="1"/>
              <a:t>EnPassant</a:t>
            </a:r>
            <a:r>
              <a:rPr lang="en-US" altLang="ko-KR" dirty="0"/>
              <a:t>, Promotion, Castling)</a:t>
            </a:r>
          </a:p>
          <a:p>
            <a:endParaRPr lang="en-US" altLang="ko-KR" dirty="0"/>
          </a:p>
          <a:p>
            <a:r>
              <a:rPr lang="en-US" altLang="ko-KR" dirty="0"/>
              <a:t>Simulate chess with </a:t>
            </a:r>
            <a:r>
              <a:rPr lang="en-US" altLang="ko-KR" dirty="0" err="1"/>
              <a:t>gui</a:t>
            </a:r>
            <a:endParaRPr lang="en-US" altLang="ko-KR" dirty="0"/>
          </a:p>
          <a:p>
            <a:pPr lvl="1"/>
            <a:r>
              <a:rPr lang="en-US" altLang="ko-KR" dirty="0"/>
              <a:t>Load game</a:t>
            </a:r>
          </a:p>
          <a:p>
            <a:pPr lvl="1"/>
            <a:r>
              <a:rPr lang="en-US" altLang="ko-KR" dirty="0"/>
              <a:t>Next move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71B87F-F571-4368-B73A-8BFB07EB6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855" y="2002990"/>
            <a:ext cx="2769686" cy="216194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70A55AC2-ADDA-4FBE-904B-AB7B30B09B74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9CE39E9-52D2-49D5-B6AC-C6BC7F272E6D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B95F8201-9298-4445-85DB-2B2288256E4D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8F424A8-C093-4B35-A0BD-A7BC241C4764}"/>
              </a:ext>
            </a:extLst>
          </p:cNvPr>
          <p:cNvSpPr txBox="1"/>
          <p:nvPr/>
        </p:nvSpPr>
        <p:spPr>
          <a:xfrm>
            <a:off x="8395855" y="4154827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Chess.com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689985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2B09A19-D786-4613-AF92-03D479991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82" y="200119"/>
            <a:ext cx="10515600" cy="1325563"/>
          </a:xfrm>
        </p:spPr>
        <p:txBody>
          <a:bodyPr/>
          <a:lstStyle/>
          <a:p>
            <a:r>
              <a:rPr lang="en-US" altLang="ko-KR" dirty="0"/>
              <a:t>Project Structure</a:t>
            </a:r>
            <a:endParaRPr lang="ko-KR" altLang="en-US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D36A5A22-C869-4275-807D-EF052DE71F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62" b="20277"/>
          <a:stretch/>
        </p:blipFill>
        <p:spPr>
          <a:xfrm>
            <a:off x="461682" y="1525682"/>
            <a:ext cx="7351643" cy="426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105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2B09A19-D786-4613-AF92-03D479991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682" y="200119"/>
            <a:ext cx="10515600" cy="1325563"/>
          </a:xfrm>
        </p:spPr>
        <p:txBody>
          <a:bodyPr/>
          <a:lstStyle/>
          <a:p>
            <a:r>
              <a:rPr lang="en-US" altLang="ko-KR" dirty="0"/>
              <a:t>Abstraction/Class Diagram</a:t>
            </a:r>
            <a:endParaRPr lang="ko-KR" altLang="en-US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11C36D3C-1984-455D-A77F-04E20E5D4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82" y="1301670"/>
            <a:ext cx="6933729" cy="20526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99440A7-87D9-4E45-86F7-0A562193A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82" y="3939364"/>
            <a:ext cx="6933729" cy="205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9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29A8C917-18A9-42BB-9443-44ACD25988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134" y="843567"/>
            <a:ext cx="5365209" cy="51803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EE7E8C-30A1-4339-B0EE-68CE6437A346}"/>
              </a:ext>
            </a:extLst>
          </p:cNvPr>
          <p:cNvSpPr txBox="1"/>
          <p:nvPr/>
        </p:nvSpPr>
        <p:spPr>
          <a:xfrm>
            <a:off x="5746680" y="967142"/>
            <a:ext cx="43508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/>
              <a:t>All Components in GUI :</a:t>
            </a:r>
          </a:p>
          <a:p>
            <a:r>
              <a:rPr lang="en-US" altLang="ko-KR" sz="2800" b="1" dirty="0"/>
              <a:t>6 Labels and 3 Buttons</a:t>
            </a:r>
            <a:endParaRPr lang="ko-KR" altLang="en-US" sz="2800" b="1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FB1EE3B-558B-4348-90F5-C5F4330131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6680" y="2194716"/>
            <a:ext cx="4520267" cy="2017108"/>
          </a:xfrm>
          <a:prstGeom prst="rect">
            <a:avLst/>
          </a:prstGeom>
        </p:spPr>
      </p:pic>
      <p:sp>
        <p:nvSpPr>
          <p:cNvPr id="17" name="제목 3">
            <a:extLst>
              <a:ext uri="{FF2B5EF4-FFF2-40B4-BE49-F238E27FC236}">
                <a16:creationId xmlns:a16="http://schemas.microsoft.com/office/drawing/2014/main" id="{9A9D2829-6060-46C4-8644-5FD9940B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GUI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9294616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E48A780-4CF8-489F-8B04-B811A674A032}"/>
              </a:ext>
            </a:extLst>
          </p:cNvPr>
          <p:cNvSpPr txBox="1"/>
          <p:nvPr/>
        </p:nvSpPr>
        <p:spPr>
          <a:xfrm>
            <a:off x="409516" y="3794912"/>
            <a:ext cx="3744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work together classes in initializing stage</a:t>
            </a:r>
            <a:endParaRPr lang="ko-KR" altLang="en-US" sz="1400" b="1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E318B56-999B-4757-BF2F-D05DE29EF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16" y="1366036"/>
            <a:ext cx="4114800" cy="2428875"/>
          </a:xfrm>
          <a:prstGeom prst="rect">
            <a:avLst/>
          </a:prstGeom>
        </p:spPr>
      </p:pic>
      <p:sp>
        <p:nvSpPr>
          <p:cNvPr id="24" name="제목 3">
            <a:extLst>
              <a:ext uri="{FF2B5EF4-FFF2-40B4-BE49-F238E27FC236}">
                <a16:creationId xmlns:a16="http://schemas.microsoft.com/office/drawing/2014/main" id="{81BACF9D-3257-4A7C-B3C2-5C9EA854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GUI – in detail</a:t>
            </a:r>
            <a:endParaRPr lang="ko-KR" altLang="en-US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E2932B3-704B-45FA-8062-97E44EA876F5}"/>
              </a:ext>
            </a:extLst>
          </p:cNvPr>
          <p:cNvSpPr txBox="1"/>
          <p:nvPr/>
        </p:nvSpPr>
        <p:spPr>
          <a:xfrm>
            <a:off x="6691999" y="3794911"/>
            <a:ext cx="3326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Work together classes in </a:t>
            </a:r>
            <a:r>
              <a:rPr lang="en-US" altLang="ko-KR" sz="1400" b="1" dirty="0" err="1"/>
              <a:t>nextButton</a:t>
            </a:r>
            <a:endParaRPr lang="ko-KR" altLang="en-US" sz="14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4375992A-04A3-41EF-AEAD-8A64801F4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0916" y="1620974"/>
            <a:ext cx="5668526" cy="194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489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54281EFB-EC9B-4F9C-B863-68E8427D97CD}"/>
              </a:ext>
            </a:extLst>
          </p:cNvPr>
          <p:cNvGrpSpPr/>
          <p:nvPr/>
        </p:nvGrpSpPr>
        <p:grpSpPr>
          <a:xfrm>
            <a:off x="0" y="-1"/>
            <a:ext cx="12263120" cy="6867525"/>
            <a:chOff x="0" y="-1"/>
            <a:chExt cx="12263120" cy="686752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1202C48-A174-445A-8A4D-99314AB594D6}"/>
                </a:ext>
              </a:extLst>
            </p:cNvPr>
            <p:cNvSpPr/>
            <p:nvPr/>
          </p:nvSpPr>
          <p:spPr>
            <a:xfrm>
              <a:off x="0" y="-1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280CD2ED-06D7-413A-813F-0D763D8DB66C}"/>
                </a:ext>
              </a:extLst>
            </p:cNvPr>
            <p:cNvSpPr/>
            <p:nvPr/>
          </p:nvSpPr>
          <p:spPr>
            <a:xfrm>
              <a:off x="0" y="6502399"/>
              <a:ext cx="12263120" cy="365125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:a16="http://schemas.microsoft.com/office/drawing/2014/main" id="{88F56D5F-FAC9-49AB-A9FF-AC872812C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100" y="1395201"/>
            <a:ext cx="3105150" cy="4248150"/>
          </a:xfrm>
          <a:prstGeom prst="rect">
            <a:avLst/>
          </a:prstGeom>
        </p:spPr>
      </p:pic>
      <p:sp>
        <p:nvSpPr>
          <p:cNvPr id="11" name="제목 3">
            <a:extLst>
              <a:ext uri="{FF2B5EF4-FFF2-40B4-BE49-F238E27FC236}">
                <a16:creationId xmlns:a16="http://schemas.microsoft.com/office/drawing/2014/main" id="{73223564-FEC8-4262-AF51-E82164459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134" y="69638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2400" b="1" dirty="0"/>
              <a:t>Game</a:t>
            </a:r>
            <a:endParaRPr lang="ko-KR" altLang="en-US" sz="2400" b="1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6E34193-E96D-4B44-A83E-4486E9C051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298" y="1395201"/>
            <a:ext cx="7550568" cy="127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16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237</Words>
  <Application>Microsoft Office PowerPoint</Application>
  <PresentationFormat>와이드스크린</PresentationFormat>
  <Paragraphs>60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Chess Simulator</vt:lpstr>
      <vt:lpstr>Introduction</vt:lpstr>
      <vt:lpstr>Pgn is a notation for chess game. It contains the match information and the move orders </vt:lpstr>
      <vt:lpstr>Goals - requirement</vt:lpstr>
      <vt:lpstr>Project Structure</vt:lpstr>
      <vt:lpstr>Abstraction/Class Diagram</vt:lpstr>
      <vt:lpstr>GUI</vt:lpstr>
      <vt:lpstr>GUI – in detail</vt:lpstr>
      <vt:lpstr>Game</vt:lpstr>
      <vt:lpstr>Game in detail</vt:lpstr>
      <vt:lpstr>File</vt:lpstr>
      <vt:lpstr>App</vt:lpstr>
      <vt:lpstr>Not Implemented</vt:lpstr>
      <vt:lpstr>Demo 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PGN Viewer program</dc:title>
  <dc:creator>남득윤</dc:creator>
  <cp:lastModifiedBy>남득윤</cp:lastModifiedBy>
  <cp:revision>24</cp:revision>
  <dcterms:created xsi:type="dcterms:W3CDTF">2021-11-24T13:55:12Z</dcterms:created>
  <dcterms:modified xsi:type="dcterms:W3CDTF">2021-12-04T12:08:36Z</dcterms:modified>
</cp:coreProperties>
</file>

<file path=docProps/thumbnail.jpeg>
</file>